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0" autoAdjust="0"/>
    <p:restoredTop sz="94660"/>
  </p:normalViewPr>
  <p:slideViewPr>
    <p:cSldViewPr snapToGrid="0">
      <p:cViewPr>
        <p:scale>
          <a:sx n="90" d="100"/>
          <a:sy n="90" d="100"/>
        </p:scale>
        <p:origin x="1956" y="17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350954-41D1-4F94-966C-752A83C7D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57272-8926-4E0A-A8A8-D5029F2DA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BD64BC-91E2-41AA-8DA8-1AC8012172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AD7EC4E-5F8F-48D3-953B-6A1AE1FC9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43CC6-4466-4417-88FB-BC469C992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34988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5F0244-56AA-4D7F-B12D-3794D317EA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E3BE4D8-D71E-4C23-995F-F4ED82922C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259840-129B-4781-BC96-9AA333472C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CB2AA5-9A18-4C86-AD4C-96994F78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846B3C-EDC8-430E-AC02-45820C7F3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76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A7E1EC-5F4A-46B5-B150-A762874C85F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7B47B1F-FC8F-4A27-B0AA-C58D85399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CDA94B-4614-4A83-986C-3B4294A3B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EF292-89B6-41ED-B8BB-E295A11CE7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4D0726-3294-453C-A969-B31125ACC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5060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49E6F-C93F-4572-8D5D-62DCA12AC8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3E4DEC-9771-4C19-AB0B-40D4962127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566EFF-0569-47A4-99E3-DA02CFF67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763E0-B3FF-4FF2-BE11-2B356C478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80B5CA-797C-4EC1-91EA-1D41E1DCD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0842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EA0355-787E-4F80-B7E0-360F95CC9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57197-2020-400A-AD74-CCE112A32CD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004C0A-9DEB-4EEF-8C9C-6BF54C94B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C55DAE-B2CB-4E56-8C8B-81147364F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29B66E-43F4-430D-AD24-CEC715E82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263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19803-63F1-4577-9445-9EEB92C24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94FDD-3E2D-41FA-ABE9-FC4A3E02E0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445081-641C-4FFD-B049-1CA16B75F0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74913C-13A4-407D-A018-44F76A3C3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3F02B5-3F86-4667-A3D8-029024722D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F69D5C-2D26-461D-9740-E1608690CB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948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B4C93-B297-4854-8511-8F472AAF10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7E300B-FFCC-4081-84C0-4E369416DE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15B016-2EEC-403C-9AF7-A608BA3432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A1897B-BA88-4143-8FAA-A63B9C2CAC2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1EC060-D7FF-4433-B7A4-75D9781CCA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05EB34-C312-40D9-BFC6-F05C474C3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7F32D9-3F9B-4649-81DA-4ECA60032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58DDAFB-B065-4458-A68C-C5BC41F0C9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5280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57B11-5FF1-4D44-81C7-50AB6BE02B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FCBCE8-2BDF-407D-90F0-6CEF87E05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9A55BB-E22F-45DC-8DFB-74AABC2B66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B552D7-7935-40C1-9ABB-7C3445544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0812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E09785C-0255-4903-975E-6C8DC8F7B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7286A9-B09C-4FE7-A683-A067D327C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6F8775-E6B6-4E83-9A2D-53D8EB12E7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55838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7C9145-9C42-458F-9B73-4E7D203D6B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FF45BE-51BC-44B4-A01D-E488171379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B909E7-8227-4D44-8B36-A00B4EC1C5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A25931-733B-47E0-94D6-7BD5D0C9E6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82FA4-39BA-4E05-8784-3672788C2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0ECF26-68DB-421F-8523-E3BB98FB09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6469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6D90F-8389-4E0F-8841-84A6A0987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1E3C64C-1E64-4001-999F-53B98BF14E9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FC1F09-E6D3-4DB3-AC03-322B81F0C4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B7C8AA-A545-495C-A42C-7828FF1E38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48FA3E-6A66-4948-BDC1-262D8EA5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779A9B-2780-4F6A-B0C9-182D083C4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019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9CC8A9-C925-4390-A3C4-F6E7A3AD66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F0DBA-89E6-4405-B6AF-A4378D0E72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823BFF-A6FB-48BE-8040-3C6551A44A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542589-5F0D-4A2B-A604-24FFBCBDB4B1}" type="datetimeFigureOut">
              <a:rPr lang="en-US" smtClean="0"/>
              <a:t>4/28/2020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AFB037-E8B7-45F4-ABA0-5CF00991C0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981C4-394E-404E-B427-19F40C0177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33977B-9102-40DB-B918-DE2D6748D3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92720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32_PWMTestSimultaneousFade_WorkbenchPlusSerialConsole_Trimmed">
            <a:hlinkClick r:id="" action="ppaction://media"/>
            <a:extLst>
              <a:ext uri="{FF2B5EF4-FFF2-40B4-BE49-F238E27FC236}">
                <a16:creationId xmlns:a16="http://schemas.microsoft.com/office/drawing/2014/main" id="{E9EB22C6-87ED-4E7E-A6B6-23B4C630CA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Huzzah32 pin diagram">
            <a:extLst>
              <a:ext uri="{FF2B5EF4-FFF2-40B4-BE49-F238E27FC236}">
                <a16:creationId xmlns:a16="http://schemas.microsoft.com/office/drawing/2014/main" id="{89B76040-5DD1-4E57-B5DB-992D6B0FA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25031" y="-2893774"/>
            <a:ext cx="4824713" cy="2713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BB09923-0E4E-4525-8F5E-4A402B0295FA}"/>
              </a:ext>
            </a:extLst>
          </p:cNvPr>
          <p:cNvGrpSpPr/>
          <p:nvPr/>
        </p:nvGrpSpPr>
        <p:grpSpPr>
          <a:xfrm>
            <a:off x="4222272" y="4222731"/>
            <a:ext cx="258794" cy="1002052"/>
            <a:chOff x="4094681" y="3884477"/>
            <a:chExt cx="258794" cy="1002052"/>
          </a:xfrm>
        </p:grpSpPr>
        <p:sp>
          <p:nvSpPr>
            <p:cNvPr id="9" name="Rounded Rectangle 50">
              <a:extLst>
                <a:ext uri="{FF2B5EF4-FFF2-40B4-BE49-F238E27FC236}">
                  <a16:creationId xmlns:a16="http://schemas.microsoft.com/office/drawing/2014/main" id="{B1F2ED99-E907-43C2-A5D3-83B840A7C40D}"/>
                </a:ext>
              </a:extLst>
            </p:cNvPr>
            <p:cNvSpPr/>
            <p:nvPr/>
          </p:nvSpPr>
          <p:spPr>
            <a:xfrm rot="5400000">
              <a:off x="3858318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E26D47-F904-4B4F-8863-B4AEF3538267}"/>
                </a:ext>
              </a:extLst>
            </p:cNvPr>
            <p:cNvCxnSpPr/>
            <p:nvPr/>
          </p:nvCxnSpPr>
          <p:spPr>
            <a:xfrm rot="5400000">
              <a:off x="408044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AE5D6B4-58C6-43D1-B1C8-3D16B9C9B1C5}"/>
              </a:ext>
            </a:extLst>
          </p:cNvPr>
          <p:cNvGrpSpPr/>
          <p:nvPr/>
        </p:nvGrpSpPr>
        <p:grpSpPr>
          <a:xfrm>
            <a:off x="4510760" y="4222731"/>
            <a:ext cx="258794" cy="1002052"/>
            <a:chOff x="4432361" y="3884477"/>
            <a:chExt cx="258794" cy="1002052"/>
          </a:xfrm>
        </p:grpSpPr>
        <p:sp>
          <p:nvSpPr>
            <p:cNvPr id="10" name="Rounded Rectangle 50">
              <a:extLst>
                <a:ext uri="{FF2B5EF4-FFF2-40B4-BE49-F238E27FC236}">
                  <a16:creationId xmlns:a16="http://schemas.microsoft.com/office/drawing/2014/main" id="{66B8ED02-98E7-4CC8-827A-32ECB08BBEC5}"/>
                </a:ext>
              </a:extLst>
            </p:cNvPr>
            <p:cNvSpPr/>
            <p:nvPr/>
          </p:nvSpPr>
          <p:spPr>
            <a:xfrm rot="5400000">
              <a:off x="4195998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C1054F-39AA-49AE-B8F6-DC5702775E78}"/>
                </a:ext>
              </a:extLst>
            </p:cNvPr>
            <p:cNvCxnSpPr/>
            <p:nvPr/>
          </p:nvCxnSpPr>
          <p:spPr>
            <a:xfrm rot="5400000">
              <a:off x="441812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37724DD-3060-4289-9977-5EECC79B547A}"/>
              </a:ext>
            </a:extLst>
          </p:cNvPr>
          <p:cNvGrpSpPr/>
          <p:nvPr/>
        </p:nvGrpSpPr>
        <p:grpSpPr>
          <a:xfrm>
            <a:off x="4799248" y="4222731"/>
            <a:ext cx="258794" cy="910612"/>
            <a:chOff x="4760053" y="3884477"/>
            <a:chExt cx="258794" cy="910612"/>
          </a:xfrm>
        </p:grpSpPr>
        <p:sp>
          <p:nvSpPr>
            <p:cNvPr id="11" name="Rounded Rectangle 50">
              <a:extLst>
                <a:ext uri="{FF2B5EF4-FFF2-40B4-BE49-F238E27FC236}">
                  <a16:creationId xmlns:a16="http://schemas.microsoft.com/office/drawing/2014/main" id="{1B703F1F-EF7F-49F9-9E45-10DFCFEBB976}"/>
                </a:ext>
              </a:extLst>
            </p:cNvPr>
            <p:cNvSpPr/>
            <p:nvPr/>
          </p:nvSpPr>
          <p:spPr>
            <a:xfrm rot="5400000">
              <a:off x="4569410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E76AF97-07BE-4DEC-9A65-C4E1A16131C2}"/>
                </a:ext>
              </a:extLst>
            </p:cNvPr>
            <p:cNvCxnSpPr/>
            <p:nvPr/>
          </p:nvCxnSpPr>
          <p:spPr>
            <a:xfrm rot="5400000">
              <a:off x="4745820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D140413-4934-41D9-8F56-327811219D72}"/>
              </a:ext>
            </a:extLst>
          </p:cNvPr>
          <p:cNvGrpSpPr/>
          <p:nvPr/>
        </p:nvGrpSpPr>
        <p:grpSpPr>
          <a:xfrm>
            <a:off x="5087736" y="4222731"/>
            <a:ext cx="258794" cy="910612"/>
            <a:chOff x="5117268" y="3884477"/>
            <a:chExt cx="258794" cy="910612"/>
          </a:xfrm>
        </p:grpSpPr>
        <p:sp>
          <p:nvSpPr>
            <p:cNvPr id="12" name="Rounded Rectangle 50">
              <a:extLst>
                <a:ext uri="{FF2B5EF4-FFF2-40B4-BE49-F238E27FC236}">
                  <a16:creationId xmlns:a16="http://schemas.microsoft.com/office/drawing/2014/main" id="{05E0223E-899F-4411-9FF0-B425EC63C9F7}"/>
                </a:ext>
              </a:extLst>
            </p:cNvPr>
            <p:cNvSpPr/>
            <p:nvPr/>
          </p:nvSpPr>
          <p:spPr>
            <a:xfrm rot="5400000">
              <a:off x="4926625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88B2FA3-F9DE-4A9A-B392-8AFABB5C89B3}"/>
                </a:ext>
              </a:extLst>
            </p:cNvPr>
            <p:cNvCxnSpPr/>
            <p:nvPr/>
          </p:nvCxnSpPr>
          <p:spPr>
            <a:xfrm rot="5400000">
              <a:off x="510303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5ACB818-4769-4BDC-978F-843B609CB7DA}"/>
              </a:ext>
            </a:extLst>
          </p:cNvPr>
          <p:cNvGrpSpPr/>
          <p:nvPr/>
        </p:nvGrpSpPr>
        <p:grpSpPr>
          <a:xfrm>
            <a:off x="5376224" y="4222731"/>
            <a:ext cx="258794" cy="910612"/>
            <a:chOff x="5475481" y="3884477"/>
            <a:chExt cx="258794" cy="910612"/>
          </a:xfrm>
        </p:grpSpPr>
        <p:sp>
          <p:nvSpPr>
            <p:cNvPr id="13" name="Rounded Rectangle 50">
              <a:extLst>
                <a:ext uri="{FF2B5EF4-FFF2-40B4-BE49-F238E27FC236}">
                  <a16:creationId xmlns:a16="http://schemas.microsoft.com/office/drawing/2014/main" id="{608C7554-B11D-4588-8186-BDF4AB31920C}"/>
                </a:ext>
              </a:extLst>
            </p:cNvPr>
            <p:cNvSpPr/>
            <p:nvPr/>
          </p:nvSpPr>
          <p:spPr>
            <a:xfrm rot="5400000">
              <a:off x="5284838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60237B-88C0-4ADB-8627-D104713BAF98}"/>
                </a:ext>
              </a:extLst>
            </p:cNvPr>
            <p:cNvCxnSpPr/>
            <p:nvPr/>
          </p:nvCxnSpPr>
          <p:spPr>
            <a:xfrm rot="5400000">
              <a:off x="546124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136D52-2FC0-49AA-9E1E-943E3EF4564A}"/>
              </a:ext>
            </a:extLst>
          </p:cNvPr>
          <p:cNvGrpSpPr/>
          <p:nvPr/>
        </p:nvGrpSpPr>
        <p:grpSpPr>
          <a:xfrm>
            <a:off x="5664712" y="4222731"/>
            <a:ext cx="258794" cy="1002052"/>
            <a:chOff x="5809818" y="3884477"/>
            <a:chExt cx="258794" cy="1002052"/>
          </a:xfrm>
        </p:grpSpPr>
        <p:sp>
          <p:nvSpPr>
            <p:cNvPr id="14" name="Rounded Rectangle 50">
              <a:extLst>
                <a:ext uri="{FF2B5EF4-FFF2-40B4-BE49-F238E27FC236}">
                  <a16:creationId xmlns:a16="http://schemas.microsoft.com/office/drawing/2014/main" id="{4F5CC5BF-4BCC-4DC3-8D9B-22E959523085}"/>
                </a:ext>
              </a:extLst>
            </p:cNvPr>
            <p:cNvSpPr/>
            <p:nvPr/>
          </p:nvSpPr>
          <p:spPr>
            <a:xfrm rot="5400000">
              <a:off x="5573455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972517F-0C72-4E7A-96F9-7299898FD559}"/>
                </a:ext>
              </a:extLst>
            </p:cNvPr>
            <p:cNvCxnSpPr/>
            <p:nvPr/>
          </p:nvCxnSpPr>
          <p:spPr>
            <a:xfrm rot="5400000">
              <a:off x="579558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5EF1B06-0E4D-45E1-9E4E-DC9DA9EBDA46}"/>
              </a:ext>
            </a:extLst>
          </p:cNvPr>
          <p:cNvGrpSpPr/>
          <p:nvPr/>
        </p:nvGrpSpPr>
        <p:grpSpPr>
          <a:xfrm>
            <a:off x="5953200" y="4222731"/>
            <a:ext cx="258794" cy="1002052"/>
            <a:chOff x="6145748" y="3884477"/>
            <a:chExt cx="258794" cy="1002052"/>
          </a:xfrm>
        </p:grpSpPr>
        <p:sp>
          <p:nvSpPr>
            <p:cNvPr id="15" name="Rounded Rectangle 50">
              <a:extLst>
                <a:ext uri="{FF2B5EF4-FFF2-40B4-BE49-F238E27FC236}">
                  <a16:creationId xmlns:a16="http://schemas.microsoft.com/office/drawing/2014/main" id="{C3D43033-6975-4400-AD5E-E2325F2EDBF3}"/>
                </a:ext>
              </a:extLst>
            </p:cNvPr>
            <p:cNvSpPr/>
            <p:nvPr/>
          </p:nvSpPr>
          <p:spPr>
            <a:xfrm rot="5400000">
              <a:off x="5909385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7C20688-35C1-4F35-9212-E2193F830416}"/>
                </a:ext>
              </a:extLst>
            </p:cNvPr>
            <p:cNvCxnSpPr/>
            <p:nvPr/>
          </p:nvCxnSpPr>
          <p:spPr>
            <a:xfrm rot="5400000">
              <a:off x="613151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30D47B-2874-47DD-AB54-07E2EFBC8C7D}"/>
              </a:ext>
            </a:extLst>
          </p:cNvPr>
          <p:cNvGrpSpPr/>
          <p:nvPr/>
        </p:nvGrpSpPr>
        <p:grpSpPr>
          <a:xfrm>
            <a:off x="6241688" y="4222731"/>
            <a:ext cx="258794" cy="1002052"/>
            <a:chOff x="6483815" y="3884477"/>
            <a:chExt cx="258794" cy="1002052"/>
          </a:xfrm>
        </p:grpSpPr>
        <p:sp>
          <p:nvSpPr>
            <p:cNvPr id="16" name="Rounded Rectangle 50">
              <a:extLst>
                <a:ext uri="{FF2B5EF4-FFF2-40B4-BE49-F238E27FC236}">
                  <a16:creationId xmlns:a16="http://schemas.microsoft.com/office/drawing/2014/main" id="{81ABD39A-F52D-464F-B19E-98698EAB9A0E}"/>
                </a:ext>
              </a:extLst>
            </p:cNvPr>
            <p:cNvSpPr/>
            <p:nvPr/>
          </p:nvSpPr>
          <p:spPr>
            <a:xfrm rot="5400000">
              <a:off x="6247452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F904DEC-7CDD-486E-9E54-1C459355C107}"/>
                </a:ext>
              </a:extLst>
            </p:cNvPr>
            <p:cNvCxnSpPr/>
            <p:nvPr/>
          </p:nvCxnSpPr>
          <p:spPr>
            <a:xfrm rot="5400000">
              <a:off x="6469582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FBB4BF4-13F3-48D4-B6E8-8CE62F7C3816}"/>
              </a:ext>
            </a:extLst>
          </p:cNvPr>
          <p:cNvGrpSpPr/>
          <p:nvPr/>
        </p:nvGrpSpPr>
        <p:grpSpPr>
          <a:xfrm>
            <a:off x="6530176" y="4222731"/>
            <a:ext cx="258794" cy="1002052"/>
            <a:chOff x="6832280" y="3884477"/>
            <a:chExt cx="258794" cy="1002052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A5C8ADF0-9D12-4BAA-B58D-CDBC58F8059F}"/>
                </a:ext>
              </a:extLst>
            </p:cNvPr>
            <p:cNvSpPr/>
            <p:nvPr/>
          </p:nvSpPr>
          <p:spPr>
            <a:xfrm rot="5400000">
              <a:off x="6595917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19E6F8F-DACC-44F5-A3A1-5962F4BDA040}"/>
                </a:ext>
              </a:extLst>
            </p:cNvPr>
            <p:cNvCxnSpPr/>
            <p:nvPr/>
          </p:nvCxnSpPr>
          <p:spPr>
            <a:xfrm rot="5400000">
              <a:off x="6818047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66BFBF1-1A7C-4D16-B9C7-89CD1B84EA47}"/>
              </a:ext>
            </a:extLst>
          </p:cNvPr>
          <p:cNvGrpSpPr/>
          <p:nvPr/>
        </p:nvGrpSpPr>
        <p:grpSpPr>
          <a:xfrm>
            <a:off x="6818664" y="4222731"/>
            <a:ext cx="258794" cy="1002052"/>
            <a:chOff x="7155444" y="3884477"/>
            <a:chExt cx="258794" cy="1002052"/>
          </a:xfrm>
        </p:grpSpPr>
        <p:sp>
          <p:nvSpPr>
            <p:cNvPr id="18" name="Rounded Rectangle 50">
              <a:extLst>
                <a:ext uri="{FF2B5EF4-FFF2-40B4-BE49-F238E27FC236}">
                  <a16:creationId xmlns:a16="http://schemas.microsoft.com/office/drawing/2014/main" id="{85C218E6-8378-4873-90D0-87DD21217E2B}"/>
                </a:ext>
              </a:extLst>
            </p:cNvPr>
            <p:cNvSpPr/>
            <p:nvPr/>
          </p:nvSpPr>
          <p:spPr>
            <a:xfrm rot="5400000">
              <a:off x="6919081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7A1C2A0-4AA5-43D5-A7EA-00065857BB64}"/>
                </a:ext>
              </a:extLst>
            </p:cNvPr>
            <p:cNvCxnSpPr/>
            <p:nvPr/>
          </p:nvCxnSpPr>
          <p:spPr>
            <a:xfrm rot="5400000">
              <a:off x="7141211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6DBF0D9-01A9-4492-8D8D-D148B9AEE67B}"/>
              </a:ext>
            </a:extLst>
          </p:cNvPr>
          <p:cNvGrpSpPr/>
          <p:nvPr/>
        </p:nvGrpSpPr>
        <p:grpSpPr>
          <a:xfrm>
            <a:off x="7107152" y="4222731"/>
            <a:ext cx="258794" cy="1002052"/>
            <a:chOff x="7490535" y="3884477"/>
            <a:chExt cx="258794" cy="1002052"/>
          </a:xfrm>
        </p:grpSpPr>
        <p:sp>
          <p:nvSpPr>
            <p:cNvPr id="19" name="Rounded Rectangle 50">
              <a:extLst>
                <a:ext uri="{FF2B5EF4-FFF2-40B4-BE49-F238E27FC236}">
                  <a16:creationId xmlns:a16="http://schemas.microsoft.com/office/drawing/2014/main" id="{A4B07A7D-05A8-4D66-A14B-94A44EB1C887}"/>
                </a:ext>
              </a:extLst>
            </p:cNvPr>
            <p:cNvSpPr/>
            <p:nvPr/>
          </p:nvSpPr>
          <p:spPr>
            <a:xfrm rot="5400000">
              <a:off x="7254172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CDA0A0-FCE8-4447-8C41-B9EB4A9114CF}"/>
                </a:ext>
              </a:extLst>
            </p:cNvPr>
            <p:cNvCxnSpPr/>
            <p:nvPr/>
          </p:nvCxnSpPr>
          <p:spPr>
            <a:xfrm rot="5400000">
              <a:off x="7476302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C886611-C090-4E9C-A931-B0D44633995F}"/>
              </a:ext>
            </a:extLst>
          </p:cNvPr>
          <p:cNvGrpSpPr/>
          <p:nvPr/>
        </p:nvGrpSpPr>
        <p:grpSpPr>
          <a:xfrm>
            <a:off x="7395640" y="4222731"/>
            <a:ext cx="258794" cy="1002052"/>
            <a:chOff x="7838524" y="3884477"/>
            <a:chExt cx="258794" cy="1002052"/>
          </a:xfrm>
        </p:grpSpPr>
        <p:sp>
          <p:nvSpPr>
            <p:cNvPr id="20" name="Rounded Rectangle 50">
              <a:extLst>
                <a:ext uri="{FF2B5EF4-FFF2-40B4-BE49-F238E27FC236}">
                  <a16:creationId xmlns:a16="http://schemas.microsoft.com/office/drawing/2014/main" id="{8680D7F0-E501-4E68-954D-446A8660C9EB}"/>
                </a:ext>
              </a:extLst>
            </p:cNvPr>
            <p:cNvSpPr/>
            <p:nvPr/>
          </p:nvSpPr>
          <p:spPr>
            <a:xfrm rot="5400000">
              <a:off x="7602161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D9916E2-FEC9-42EA-9609-052C566B5F6D}"/>
                </a:ext>
              </a:extLst>
            </p:cNvPr>
            <p:cNvCxnSpPr/>
            <p:nvPr/>
          </p:nvCxnSpPr>
          <p:spPr>
            <a:xfrm rot="5400000">
              <a:off x="7824291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BCDC60AB-A359-470F-844C-967CFCF30865}"/>
              </a:ext>
            </a:extLst>
          </p:cNvPr>
          <p:cNvGrpSpPr/>
          <p:nvPr/>
        </p:nvGrpSpPr>
        <p:grpSpPr>
          <a:xfrm rot="16200000">
            <a:off x="9626972" y="4587787"/>
            <a:ext cx="988905" cy="258794"/>
            <a:chOff x="12625749" y="-251233"/>
            <a:chExt cx="988905" cy="258794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A80A312-84C1-4012-B9A6-045829F4CFE1}"/>
                </a:ext>
              </a:extLst>
            </p:cNvPr>
            <p:cNvCxnSpPr/>
            <p:nvPr/>
          </p:nvCxnSpPr>
          <p:spPr>
            <a:xfrm flipH="1">
              <a:off x="13340334" y="-119461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ounded Rectangle 50">
              <a:extLst>
                <a:ext uri="{FF2B5EF4-FFF2-40B4-BE49-F238E27FC236}">
                  <a16:creationId xmlns:a16="http://schemas.microsoft.com/office/drawing/2014/main" id="{D7346B4C-8C26-46AC-970D-9C2E4199DACA}"/>
                </a:ext>
              </a:extLst>
            </p:cNvPr>
            <p:cNvSpPr/>
            <p:nvPr/>
          </p:nvSpPr>
          <p:spPr>
            <a:xfrm>
              <a:off x="12625749" y="-251233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#23</a:t>
              </a:r>
            </a:p>
          </p:txBody>
        </p:sp>
      </p:grp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76DC2BC7-E6AE-4776-899E-399E7ADB0DE4}"/>
              </a:ext>
            </a:extLst>
          </p:cNvPr>
          <p:cNvGrpSpPr/>
          <p:nvPr/>
        </p:nvGrpSpPr>
        <p:grpSpPr>
          <a:xfrm rot="16200000">
            <a:off x="9338488" y="4587787"/>
            <a:ext cx="988905" cy="258794"/>
            <a:chOff x="12625749" y="86959"/>
            <a:chExt cx="988905" cy="25879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5ABADD6-D8A6-4524-8894-5E32D99343D4}"/>
                </a:ext>
              </a:extLst>
            </p:cNvPr>
            <p:cNvCxnSpPr/>
            <p:nvPr/>
          </p:nvCxnSpPr>
          <p:spPr>
            <a:xfrm flipH="1">
              <a:off x="13340334" y="22164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ounded Rectangle 50">
              <a:extLst>
                <a:ext uri="{FF2B5EF4-FFF2-40B4-BE49-F238E27FC236}">
                  <a16:creationId xmlns:a16="http://schemas.microsoft.com/office/drawing/2014/main" id="{A3814137-C6F5-469E-9589-A84322E1AA66}"/>
                </a:ext>
              </a:extLst>
            </p:cNvPr>
            <p:cNvSpPr/>
            <p:nvPr/>
          </p:nvSpPr>
          <p:spPr>
            <a:xfrm>
              <a:off x="12625749" y="869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#22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FD28312E-6642-42B2-82DA-3E15D123D212}"/>
              </a:ext>
            </a:extLst>
          </p:cNvPr>
          <p:cNvGrpSpPr/>
          <p:nvPr/>
        </p:nvGrpSpPr>
        <p:grpSpPr>
          <a:xfrm rot="16200000">
            <a:off x="9050000" y="4587787"/>
            <a:ext cx="988905" cy="258794"/>
            <a:chOff x="12625749" y="425151"/>
            <a:chExt cx="988905" cy="258794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DD866A3-B3C0-441E-9380-3FB2B63EA6B9}"/>
                </a:ext>
              </a:extLst>
            </p:cNvPr>
            <p:cNvCxnSpPr/>
            <p:nvPr/>
          </p:nvCxnSpPr>
          <p:spPr>
            <a:xfrm flipH="1">
              <a:off x="13340334" y="55211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unded Rectangle 50">
              <a:extLst>
                <a:ext uri="{FF2B5EF4-FFF2-40B4-BE49-F238E27FC236}">
                  <a16:creationId xmlns:a16="http://schemas.microsoft.com/office/drawing/2014/main" id="{96748142-9485-4270-A237-B1EAFD8C3A1A}"/>
                </a:ext>
              </a:extLst>
            </p:cNvPr>
            <p:cNvSpPr/>
            <p:nvPr/>
          </p:nvSpPr>
          <p:spPr>
            <a:xfrm>
              <a:off x="12625749" y="425151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#14</a:t>
              </a:r>
            </a:p>
          </p:txBody>
        </p: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06419F09-3CA5-4C93-AF0A-59DC223267EB}"/>
              </a:ext>
            </a:extLst>
          </p:cNvPr>
          <p:cNvGrpSpPr/>
          <p:nvPr/>
        </p:nvGrpSpPr>
        <p:grpSpPr>
          <a:xfrm rot="16200000">
            <a:off x="8761512" y="4587787"/>
            <a:ext cx="988905" cy="258794"/>
            <a:chOff x="12631881" y="763343"/>
            <a:chExt cx="988905" cy="258794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FACA28D-6E4D-4A89-8C1D-FAC948B52C60}"/>
                </a:ext>
              </a:extLst>
            </p:cNvPr>
            <p:cNvCxnSpPr/>
            <p:nvPr/>
          </p:nvCxnSpPr>
          <p:spPr>
            <a:xfrm flipH="1">
              <a:off x="13346466" y="9161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ounded Rectangle 50">
              <a:extLst>
                <a:ext uri="{FF2B5EF4-FFF2-40B4-BE49-F238E27FC236}">
                  <a16:creationId xmlns:a16="http://schemas.microsoft.com/office/drawing/2014/main" id="{ADDEA588-7E3D-4386-AA1A-948C34849753}"/>
                </a:ext>
              </a:extLst>
            </p:cNvPr>
            <p:cNvSpPr/>
            <p:nvPr/>
          </p:nvSpPr>
          <p:spPr>
            <a:xfrm>
              <a:off x="12631881" y="763343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#32</a:t>
              </a: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6299A05F-9E54-4E08-AB9B-83445FAA9440}"/>
              </a:ext>
            </a:extLst>
          </p:cNvPr>
          <p:cNvGrpSpPr/>
          <p:nvPr/>
        </p:nvGrpSpPr>
        <p:grpSpPr>
          <a:xfrm rot="16200000">
            <a:off x="8473024" y="4587787"/>
            <a:ext cx="988905" cy="258794"/>
            <a:chOff x="12631881" y="1101535"/>
            <a:chExt cx="988905" cy="258794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FF78896-D357-4885-9C7A-70B83016C67E}"/>
                </a:ext>
              </a:extLst>
            </p:cNvPr>
            <p:cNvCxnSpPr/>
            <p:nvPr/>
          </p:nvCxnSpPr>
          <p:spPr>
            <a:xfrm flipH="1">
              <a:off x="13346466" y="1257230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0">
              <a:extLst>
                <a:ext uri="{FF2B5EF4-FFF2-40B4-BE49-F238E27FC236}">
                  <a16:creationId xmlns:a16="http://schemas.microsoft.com/office/drawing/2014/main" id="{4315ACAF-2E51-4D70-BA70-3AE55527FF51}"/>
                </a:ext>
              </a:extLst>
            </p:cNvPr>
            <p:cNvSpPr/>
            <p:nvPr/>
          </p:nvSpPr>
          <p:spPr>
            <a:xfrm>
              <a:off x="12631881" y="110153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#15</a:t>
              </a:r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42DE289A-C733-42DF-8133-0450ACE04510}"/>
              </a:ext>
            </a:extLst>
          </p:cNvPr>
          <p:cNvGrpSpPr/>
          <p:nvPr/>
        </p:nvGrpSpPr>
        <p:grpSpPr>
          <a:xfrm rot="16200000">
            <a:off x="8184536" y="4587787"/>
            <a:ext cx="988905" cy="258794"/>
            <a:chOff x="12631881" y="1439727"/>
            <a:chExt cx="988905" cy="258794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DF22BE4-773C-44FF-B800-ACE107DD331A}"/>
                </a:ext>
              </a:extLst>
            </p:cNvPr>
            <p:cNvCxnSpPr/>
            <p:nvPr/>
          </p:nvCxnSpPr>
          <p:spPr>
            <a:xfrm flipH="1">
              <a:off x="13346466" y="157706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ounded Rectangle 50">
              <a:extLst>
                <a:ext uri="{FF2B5EF4-FFF2-40B4-BE49-F238E27FC236}">
                  <a16:creationId xmlns:a16="http://schemas.microsoft.com/office/drawing/2014/main" id="{667DAF00-7E3A-47D5-AF37-7B393B5256F8}"/>
                </a:ext>
              </a:extLst>
            </p:cNvPr>
            <p:cNvSpPr/>
            <p:nvPr/>
          </p:nvSpPr>
          <p:spPr>
            <a:xfrm>
              <a:off x="12631881" y="1439727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#33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AD94EC-544D-4F86-B1EF-746E6FA13F08}"/>
              </a:ext>
            </a:extLst>
          </p:cNvPr>
          <p:cNvGrpSpPr/>
          <p:nvPr/>
        </p:nvGrpSpPr>
        <p:grpSpPr>
          <a:xfrm rot="16200000">
            <a:off x="7896048" y="4587787"/>
            <a:ext cx="988905" cy="258794"/>
            <a:chOff x="12637480" y="1777919"/>
            <a:chExt cx="988905" cy="258794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A128C58-2F58-4A84-A669-ABECB9219A3B}"/>
                </a:ext>
              </a:extLst>
            </p:cNvPr>
            <p:cNvCxnSpPr/>
            <p:nvPr/>
          </p:nvCxnSpPr>
          <p:spPr>
            <a:xfrm flipH="1">
              <a:off x="13352065" y="1914501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ounded Rectangle 50">
              <a:extLst>
                <a:ext uri="{FF2B5EF4-FFF2-40B4-BE49-F238E27FC236}">
                  <a16:creationId xmlns:a16="http://schemas.microsoft.com/office/drawing/2014/main" id="{40814DBA-44B2-4A05-BBCB-1980DC2798CC}"/>
                </a:ext>
              </a:extLst>
            </p:cNvPr>
            <p:cNvSpPr/>
            <p:nvPr/>
          </p:nvSpPr>
          <p:spPr>
            <a:xfrm>
              <a:off x="12637480" y="177791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#27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8614BE-76AE-4F1A-A0F1-A9BFAD5376D3}"/>
              </a:ext>
            </a:extLst>
          </p:cNvPr>
          <p:cNvGrpSpPr/>
          <p:nvPr/>
        </p:nvGrpSpPr>
        <p:grpSpPr>
          <a:xfrm rot="16200000">
            <a:off x="7607560" y="4587787"/>
            <a:ext cx="988905" cy="258794"/>
            <a:chOff x="12637480" y="2116111"/>
            <a:chExt cx="988905" cy="258794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088C5D1-AA22-4736-B681-9E879253987E}"/>
                </a:ext>
              </a:extLst>
            </p:cNvPr>
            <p:cNvCxnSpPr/>
            <p:nvPr/>
          </p:nvCxnSpPr>
          <p:spPr>
            <a:xfrm flipH="1">
              <a:off x="13352065" y="225560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ounded Rectangle 50">
              <a:extLst>
                <a:ext uri="{FF2B5EF4-FFF2-40B4-BE49-F238E27FC236}">
                  <a16:creationId xmlns:a16="http://schemas.microsoft.com/office/drawing/2014/main" id="{687C2AF2-75E3-4BDF-9025-3B5058F08C1E}"/>
                </a:ext>
              </a:extLst>
            </p:cNvPr>
            <p:cNvSpPr/>
            <p:nvPr/>
          </p:nvSpPr>
          <p:spPr>
            <a:xfrm>
              <a:off x="12637480" y="2116111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#12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EBDA208-27C4-46D7-9577-8ECAFF9CC5CD}"/>
              </a:ext>
            </a:extLst>
          </p:cNvPr>
          <p:cNvGrpSpPr/>
          <p:nvPr/>
        </p:nvGrpSpPr>
        <p:grpSpPr>
          <a:xfrm rot="16200000">
            <a:off x="7319072" y="4587787"/>
            <a:ext cx="988905" cy="258794"/>
            <a:chOff x="12637480" y="2454302"/>
            <a:chExt cx="988905" cy="258794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A567B5B-E6EE-4955-9266-8B3F3FAC9B45}"/>
                </a:ext>
              </a:extLst>
            </p:cNvPr>
            <p:cNvCxnSpPr/>
            <p:nvPr/>
          </p:nvCxnSpPr>
          <p:spPr>
            <a:xfrm flipH="1">
              <a:off x="13352065" y="258607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ounded Rectangle 50">
              <a:extLst>
                <a:ext uri="{FF2B5EF4-FFF2-40B4-BE49-F238E27FC236}">
                  <a16:creationId xmlns:a16="http://schemas.microsoft.com/office/drawing/2014/main" id="{817D93AD-1EE1-470B-90A4-6F97B759F7FB}"/>
                </a:ext>
              </a:extLst>
            </p:cNvPr>
            <p:cNvSpPr/>
            <p:nvPr/>
          </p:nvSpPr>
          <p:spPr>
            <a:xfrm>
              <a:off x="12637480" y="245430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#13</a:t>
              </a:r>
            </a:p>
          </p:txBody>
        </p:sp>
      </p:grpSp>
      <p:pic>
        <p:nvPicPr>
          <p:cNvPr id="1033" name="Picture 1032">
            <a:extLst>
              <a:ext uri="{FF2B5EF4-FFF2-40B4-BE49-F238E27FC236}">
                <a16:creationId xmlns:a16="http://schemas.microsoft.com/office/drawing/2014/main" id="{549AE5A9-C4CD-460F-BB02-6A8707D87E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385" y="77970"/>
            <a:ext cx="3083029" cy="18058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956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32_PWMTestSimultaneousFade_WorkbenchPlusSerialConsole_Trimmed">
            <a:hlinkClick r:id="" action="ppaction://media"/>
            <a:extLst>
              <a:ext uri="{FF2B5EF4-FFF2-40B4-BE49-F238E27FC236}">
                <a16:creationId xmlns:a16="http://schemas.microsoft.com/office/drawing/2014/main" id="{E9EB22C6-87ED-4E7E-A6B6-23B4C630CA8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0160.3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Huzzah32 pin diagram">
            <a:extLst>
              <a:ext uri="{FF2B5EF4-FFF2-40B4-BE49-F238E27FC236}">
                <a16:creationId xmlns:a16="http://schemas.microsoft.com/office/drawing/2014/main" id="{89B76040-5DD1-4E57-B5DB-992D6B0FAD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25031" y="-2893774"/>
            <a:ext cx="4824713" cy="27132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7BB09923-0E4E-4525-8F5E-4A402B0295FA}"/>
              </a:ext>
            </a:extLst>
          </p:cNvPr>
          <p:cNvGrpSpPr/>
          <p:nvPr/>
        </p:nvGrpSpPr>
        <p:grpSpPr>
          <a:xfrm>
            <a:off x="4222272" y="4222731"/>
            <a:ext cx="258794" cy="1002052"/>
            <a:chOff x="4094681" y="3884477"/>
            <a:chExt cx="258794" cy="1002052"/>
          </a:xfrm>
        </p:grpSpPr>
        <p:sp>
          <p:nvSpPr>
            <p:cNvPr id="9" name="Rounded Rectangle 50">
              <a:extLst>
                <a:ext uri="{FF2B5EF4-FFF2-40B4-BE49-F238E27FC236}">
                  <a16:creationId xmlns:a16="http://schemas.microsoft.com/office/drawing/2014/main" id="{B1F2ED99-E907-43C2-A5D3-83B840A7C40D}"/>
                </a:ext>
              </a:extLst>
            </p:cNvPr>
            <p:cNvSpPr/>
            <p:nvPr/>
          </p:nvSpPr>
          <p:spPr>
            <a:xfrm rot="5400000">
              <a:off x="3858318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#26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27E26D47-F904-4B4F-8863-B4AEF3538267}"/>
                </a:ext>
              </a:extLst>
            </p:cNvPr>
            <p:cNvCxnSpPr/>
            <p:nvPr/>
          </p:nvCxnSpPr>
          <p:spPr>
            <a:xfrm rot="5400000">
              <a:off x="408044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1AE5D6B4-58C6-43D1-B1C8-3D16B9C9B1C5}"/>
              </a:ext>
            </a:extLst>
          </p:cNvPr>
          <p:cNvGrpSpPr/>
          <p:nvPr/>
        </p:nvGrpSpPr>
        <p:grpSpPr>
          <a:xfrm>
            <a:off x="4510760" y="4222731"/>
            <a:ext cx="258794" cy="1002052"/>
            <a:chOff x="4432361" y="3884477"/>
            <a:chExt cx="258794" cy="1002052"/>
          </a:xfrm>
        </p:grpSpPr>
        <p:sp>
          <p:nvSpPr>
            <p:cNvPr id="10" name="Rounded Rectangle 50">
              <a:extLst>
                <a:ext uri="{FF2B5EF4-FFF2-40B4-BE49-F238E27FC236}">
                  <a16:creationId xmlns:a16="http://schemas.microsoft.com/office/drawing/2014/main" id="{66B8ED02-98E7-4CC8-827A-32ECB08BBEC5}"/>
                </a:ext>
              </a:extLst>
            </p:cNvPr>
            <p:cNvSpPr/>
            <p:nvPr/>
          </p:nvSpPr>
          <p:spPr>
            <a:xfrm rot="5400000">
              <a:off x="4195998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#25</a:t>
              </a:r>
            </a:p>
          </p:txBody>
        </p: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6C1054F-39AA-49AE-B8F6-DC5702775E78}"/>
                </a:ext>
              </a:extLst>
            </p:cNvPr>
            <p:cNvCxnSpPr/>
            <p:nvPr/>
          </p:nvCxnSpPr>
          <p:spPr>
            <a:xfrm rot="5400000">
              <a:off x="441812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37724DD-3060-4289-9977-5EECC79B547A}"/>
              </a:ext>
            </a:extLst>
          </p:cNvPr>
          <p:cNvGrpSpPr/>
          <p:nvPr/>
        </p:nvGrpSpPr>
        <p:grpSpPr>
          <a:xfrm>
            <a:off x="4799248" y="4222731"/>
            <a:ext cx="258794" cy="910612"/>
            <a:chOff x="4760053" y="3884477"/>
            <a:chExt cx="258794" cy="910612"/>
          </a:xfrm>
        </p:grpSpPr>
        <p:sp>
          <p:nvSpPr>
            <p:cNvPr id="11" name="Rounded Rectangle 50">
              <a:extLst>
                <a:ext uri="{FF2B5EF4-FFF2-40B4-BE49-F238E27FC236}">
                  <a16:creationId xmlns:a16="http://schemas.microsoft.com/office/drawing/2014/main" id="{1B703F1F-EF7F-49F9-9E45-10DFCFEBB976}"/>
                </a:ext>
              </a:extLst>
            </p:cNvPr>
            <p:cNvSpPr/>
            <p:nvPr/>
          </p:nvSpPr>
          <p:spPr>
            <a:xfrm rot="5400000">
              <a:off x="4569410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#34</a:t>
              </a:r>
            </a:p>
          </p:txBody>
        </p: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1E76AF97-07BE-4DEC-9A65-C4E1A16131C2}"/>
                </a:ext>
              </a:extLst>
            </p:cNvPr>
            <p:cNvCxnSpPr/>
            <p:nvPr/>
          </p:nvCxnSpPr>
          <p:spPr>
            <a:xfrm rot="5400000">
              <a:off x="4745820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CD140413-4934-41D9-8F56-327811219D72}"/>
              </a:ext>
            </a:extLst>
          </p:cNvPr>
          <p:cNvGrpSpPr/>
          <p:nvPr/>
        </p:nvGrpSpPr>
        <p:grpSpPr>
          <a:xfrm>
            <a:off x="5087736" y="4222731"/>
            <a:ext cx="258794" cy="910612"/>
            <a:chOff x="5117268" y="3884477"/>
            <a:chExt cx="258794" cy="910612"/>
          </a:xfrm>
        </p:grpSpPr>
        <p:sp>
          <p:nvSpPr>
            <p:cNvPr id="12" name="Rounded Rectangle 50">
              <a:extLst>
                <a:ext uri="{FF2B5EF4-FFF2-40B4-BE49-F238E27FC236}">
                  <a16:creationId xmlns:a16="http://schemas.microsoft.com/office/drawing/2014/main" id="{05E0223E-899F-4411-9FF0-B425EC63C9F7}"/>
                </a:ext>
              </a:extLst>
            </p:cNvPr>
            <p:cNvSpPr/>
            <p:nvPr/>
          </p:nvSpPr>
          <p:spPr>
            <a:xfrm rot="5400000">
              <a:off x="4926625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#39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D88B2FA3-F9DE-4A9A-B392-8AFABB5C89B3}"/>
                </a:ext>
              </a:extLst>
            </p:cNvPr>
            <p:cNvCxnSpPr/>
            <p:nvPr/>
          </p:nvCxnSpPr>
          <p:spPr>
            <a:xfrm rot="5400000">
              <a:off x="510303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5ACB818-4769-4BDC-978F-843B609CB7DA}"/>
              </a:ext>
            </a:extLst>
          </p:cNvPr>
          <p:cNvGrpSpPr/>
          <p:nvPr/>
        </p:nvGrpSpPr>
        <p:grpSpPr>
          <a:xfrm>
            <a:off x="5376224" y="4222731"/>
            <a:ext cx="258794" cy="910612"/>
            <a:chOff x="5475481" y="3884477"/>
            <a:chExt cx="258794" cy="910612"/>
          </a:xfrm>
        </p:grpSpPr>
        <p:sp>
          <p:nvSpPr>
            <p:cNvPr id="13" name="Rounded Rectangle 50">
              <a:extLst>
                <a:ext uri="{FF2B5EF4-FFF2-40B4-BE49-F238E27FC236}">
                  <a16:creationId xmlns:a16="http://schemas.microsoft.com/office/drawing/2014/main" id="{608C7554-B11D-4588-8186-BDF4AB31920C}"/>
                </a:ext>
              </a:extLst>
            </p:cNvPr>
            <p:cNvSpPr/>
            <p:nvPr/>
          </p:nvSpPr>
          <p:spPr>
            <a:xfrm rot="5400000">
              <a:off x="5284838" y="4345652"/>
              <a:ext cx="640080" cy="258794"/>
            </a:xfrm>
            <a:prstGeom prst="roundRect">
              <a:avLst/>
            </a:prstGeom>
            <a:solidFill>
              <a:srgbClr val="D35400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 #36</a:t>
              </a:r>
            </a:p>
          </p:txBody>
        </p: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860237B-88C0-4ADB-8627-D104713BAF98}"/>
                </a:ext>
              </a:extLst>
            </p:cNvPr>
            <p:cNvCxnSpPr/>
            <p:nvPr/>
          </p:nvCxnSpPr>
          <p:spPr>
            <a:xfrm rot="5400000">
              <a:off x="5461248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8136D52-2FC0-49AA-9E1E-943E3EF4564A}"/>
              </a:ext>
            </a:extLst>
          </p:cNvPr>
          <p:cNvGrpSpPr/>
          <p:nvPr/>
        </p:nvGrpSpPr>
        <p:grpSpPr>
          <a:xfrm>
            <a:off x="5664712" y="4222731"/>
            <a:ext cx="258794" cy="1002052"/>
            <a:chOff x="5809818" y="3884477"/>
            <a:chExt cx="258794" cy="1002052"/>
          </a:xfrm>
        </p:grpSpPr>
        <p:sp>
          <p:nvSpPr>
            <p:cNvPr id="14" name="Rounded Rectangle 50">
              <a:extLst>
                <a:ext uri="{FF2B5EF4-FFF2-40B4-BE49-F238E27FC236}">
                  <a16:creationId xmlns:a16="http://schemas.microsoft.com/office/drawing/2014/main" id="{4F5CC5BF-4BCC-4DC3-8D9B-22E959523085}"/>
                </a:ext>
              </a:extLst>
            </p:cNvPr>
            <p:cNvSpPr/>
            <p:nvPr/>
          </p:nvSpPr>
          <p:spPr>
            <a:xfrm rot="5400000">
              <a:off x="5573455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#4</a:t>
              </a:r>
            </a:p>
          </p:txBody>
        </p: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972517F-0C72-4E7A-96F9-7299898FD559}"/>
                </a:ext>
              </a:extLst>
            </p:cNvPr>
            <p:cNvCxnSpPr/>
            <p:nvPr/>
          </p:nvCxnSpPr>
          <p:spPr>
            <a:xfrm rot="5400000">
              <a:off x="579558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C5EF1B06-0E4D-45E1-9E4E-DC9DA9EBDA46}"/>
              </a:ext>
            </a:extLst>
          </p:cNvPr>
          <p:cNvGrpSpPr/>
          <p:nvPr/>
        </p:nvGrpSpPr>
        <p:grpSpPr>
          <a:xfrm>
            <a:off x="5953200" y="4222731"/>
            <a:ext cx="258794" cy="1002052"/>
            <a:chOff x="6145748" y="3884477"/>
            <a:chExt cx="258794" cy="1002052"/>
          </a:xfrm>
        </p:grpSpPr>
        <p:sp>
          <p:nvSpPr>
            <p:cNvPr id="15" name="Rounded Rectangle 50">
              <a:extLst>
                <a:ext uri="{FF2B5EF4-FFF2-40B4-BE49-F238E27FC236}">
                  <a16:creationId xmlns:a16="http://schemas.microsoft.com/office/drawing/2014/main" id="{C3D43033-6975-4400-AD5E-E2325F2EDBF3}"/>
                </a:ext>
              </a:extLst>
            </p:cNvPr>
            <p:cNvSpPr/>
            <p:nvPr/>
          </p:nvSpPr>
          <p:spPr>
            <a:xfrm rot="5400000">
              <a:off x="5909385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#5</a:t>
              </a:r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7C20688-35C1-4F35-9212-E2193F830416}"/>
                </a:ext>
              </a:extLst>
            </p:cNvPr>
            <p:cNvCxnSpPr/>
            <p:nvPr/>
          </p:nvCxnSpPr>
          <p:spPr>
            <a:xfrm rot="5400000">
              <a:off x="6131515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C630D47B-2874-47DD-AB54-07E2EFBC8C7D}"/>
              </a:ext>
            </a:extLst>
          </p:cNvPr>
          <p:cNvGrpSpPr/>
          <p:nvPr/>
        </p:nvGrpSpPr>
        <p:grpSpPr>
          <a:xfrm>
            <a:off x="6241688" y="4222731"/>
            <a:ext cx="258794" cy="1002052"/>
            <a:chOff x="6483815" y="3884477"/>
            <a:chExt cx="258794" cy="1002052"/>
          </a:xfrm>
        </p:grpSpPr>
        <p:sp>
          <p:nvSpPr>
            <p:cNvPr id="16" name="Rounded Rectangle 50">
              <a:extLst>
                <a:ext uri="{FF2B5EF4-FFF2-40B4-BE49-F238E27FC236}">
                  <a16:creationId xmlns:a16="http://schemas.microsoft.com/office/drawing/2014/main" id="{81ABD39A-F52D-464F-B19E-98698EAB9A0E}"/>
                </a:ext>
              </a:extLst>
            </p:cNvPr>
            <p:cNvSpPr/>
            <p:nvPr/>
          </p:nvSpPr>
          <p:spPr>
            <a:xfrm rot="5400000">
              <a:off x="6247452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#18</a:t>
              </a:r>
            </a:p>
          </p:txBody>
        </p: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2F904DEC-7CDD-486E-9E54-1C459355C107}"/>
                </a:ext>
              </a:extLst>
            </p:cNvPr>
            <p:cNvCxnSpPr/>
            <p:nvPr/>
          </p:nvCxnSpPr>
          <p:spPr>
            <a:xfrm rot="5400000">
              <a:off x="6469582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5FBB4BF4-13F3-48D4-B6E8-8CE62F7C3816}"/>
              </a:ext>
            </a:extLst>
          </p:cNvPr>
          <p:cNvGrpSpPr/>
          <p:nvPr/>
        </p:nvGrpSpPr>
        <p:grpSpPr>
          <a:xfrm>
            <a:off x="6530176" y="4222731"/>
            <a:ext cx="258794" cy="1002052"/>
            <a:chOff x="6832280" y="3884477"/>
            <a:chExt cx="258794" cy="1002052"/>
          </a:xfrm>
        </p:grpSpPr>
        <p:sp>
          <p:nvSpPr>
            <p:cNvPr id="17" name="Rounded Rectangle 50">
              <a:extLst>
                <a:ext uri="{FF2B5EF4-FFF2-40B4-BE49-F238E27FC236}">
                  <a16:creationId xmlns:a16="http://schemas.microsoft.com/office/drawing/2014/main" id="{A5C8ADF0-9D12-4BAA-B58D-CDBC58F8059F}"/>
                </a:ext>
              </a:extLst>
            </p:cNvPr>
            <p:cNvSpPr/>
            <p:nvPr/>
          </p:nvSpPr>
          <p:spPr>
            <a:xfrm rot="5400000">
              <a:off x="6595917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#19</a:t>
              </a:r>
            </a:p>
          </p:txBody>
        </p: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C19E6F8F-DACC-44F5-A3A1-5962F4BDA040}"/>
                </a:ext>
              </a:extLst>
            </p:cNvPr>
            <p:cNvCxnSpPr/>
            <p:nvPr/>
          </p:nvCxnSpPr>
          <p:spPr>
            <a:xfrm rot="5400000">
              <a:off x="6818047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66BFBF1-1A7C-4D16-B9C7-89CD1B84EA47}"/>
              </a:ext>
            </a:extLst>
          </p:cNvPr>
          <p:cNvGrpSpPr/>
          <p:nvPr/>
        </p:nvGrpSpPr>
        <p:grpSpPr>
          <a:xfrm>
            <a:off x="6818664" y="4222731"/>
            <a:ext cx="258794" cy="1002052"/>
            <a:chOff x="7155444" y="3884477"/>
            <a:chExt cx="258794" cy="1002052"/>
          </a:xfrm>
        </p:grpSpPr>
        <p:sp>
          <p:nvSpPr>
            <p:cNvPr id="18" name="Rounded Rectangle 50">
              <a:extLst>
                <a:ext uri="{FF2B5EF4-FFF2-40B4-BE49-F238E27FC236}">
                  <a16:creationId xmlns:a16="http://schemas.microsoft.com/office/drawing/2014/main" id="{85C218E6-8378-4873-90D0-87DD21217E2B}"/>
                </a:ext>
              </a:extLst>
            </p:cNvPr>
            <p:cNvSpPr/>
            <p:nvPr/>
          </p:nvSpPr>
          <p:spPr>
            <a:xfrm rot="5400000">
              <a:off x="6919081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#16</a:t>
              </a:r>
            </a:p>
          </p:txBody>
        </p: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B7A1C2A0-4AA5-43D5-A7EA-00065857BB64}"/>
                </a:ext>
              </a:extLst>
            </p:cNvPr>
            <p:cNvCxnSpPr/>
            <p:nvPr/>
          </p:nvCxnSpPr>
          <p:spPr>
            <a:xfrm rot="5400000">
              <a:off x="7141211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F6DBF0D9-01A9-4492-8D8D-D148B9AEE67B}"/>
              </a:ext>
            </a:extLst>
          </p:cNvPr>
          <p:cNvGrpSpPr/>
          <p:nvPr/>
        </p:nvGrpSpPr>
        <p:grpSpPr>
          <a:xfrm>
            <a:off x="7107152" y="4222731"/>
            <a:ext cx="258794" cy="1002052"/>
            <a:chOff x="7490535" y="3884477"/>
            <a:chExt cx="258794" cy="1002052"/>
          </a:xfrm>
        </p:grpSpPr>
        <p:sp>
          <p:nvSpPr>
            <p:cNvPr id="19" name="Rounded Rectangle 50">
              <a:extLst>
                <a:ext uri="{FF2B5EF4-FFF2-40B4-BE49-F238E27FC236}">
                  <a16:creationId xmlns:a16="http://schemas.microsoft.com/office/drawing/2014/main" id="{A4B07A7D-05A8-4D66-A14B-94A44EB1C887}"/>
                </a:ext>
              </a:extLst>
            </p:cNvPr>
            <p:cNvSpPr/>
            <p:nvPr/>
          </p:nvSpPr>
          <p:spPr>
            <a:xfrm rot="5400000">
              <a:off x="7254172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#17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F1CDA0A0-FCE8-4447-8C41-B9EB4A9114CF}"/>
                </a:ext>
              </a:extLst>
            </p:cNvPr>
            <p:cNvCxnSpPr/>
            <p:nvPr/>
          </p:nvCxnSpPr>
          <p:spPr>
            <a:xfrm rot="5400000">
              <a:off x="7476302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9C886611-C090-4E9C-A931-B0D44633995F}"/>
              </a:ext>
            </a:extLst>
          </p:cNvPr>
          <p:cNvGrpSpPr/>
          <p:nvPr/>
        </p:nvGrpSpPr>
        <p:grpSpPr>
          <a:xfrm>
            <a:off x="7395640" y="4222731"/>
            <a:ext cx="258794" cy="1002052"/>
            <a:chOff x="7838524" y="3884477"/>
            <a:chExt cx="258794" cy="1002052"/>
          </a:xfrm>
        </p:grpSpPr>
        <p:sp>
          <p:nvSpPr>
            <p:cNvPr id="20" name="Rounded Rectangle 50">
              <a:extLst>
                <a:ext uri="{FF2B5EF4-FFF2-40B4-BE49-F238E27FC236}">
                  <a16:creationId xmlns:a16="http://schemas.microsoft.com/office/drawing/2014/main" id="{8680D7F0-E501-4E68-954D-446A8660C9EB}"/>
                </a:ext>
              </a:extLst>
            </p:cNvPr>
            <p:cNvSpPr/>
            <p:nvPr/>
          </p:nvSpPr>
          <p:spPr>
            <a:xfrm rot="5400000">
              <a:off x="7602161" y="439137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#21</a:t>
              </a:r>
            </a:p>
          </p:txBody>
        </p: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1D9916E2-FEC9-42EA-9609-052C566B5F6D}"/>
                </a:ext>
              </a:extLst>
            </p:cNvPr>
            <p:cNvCxnSpPr/>
            <p:nvPr/>
          </p:nvCxnSpPr>
          <p:spPr>
            <a:xfrm rot="5400000">
              <a:off x="7824291" y="402163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31" name="Group 1030">
            <a:extLst>
              <a:ext uri="{FF2B5EF4-FFF2-40B4-BE49-F238E27FC236}">
                <a16:creationId xmlns:a16="http://schemas.microsoft.com/office/drawing/2014/main" id="{BCDC60AB-A359-470F-844C-967CFCF30865}"/>
              </a:ext>
            </a:extLst>
          </p:cNvPr>
          <p:cNvGrpSpPr/>
          <p:nvPr/>
        </p:nvGrpSpPr>
        <p:grpSpPr>
          <a:xfrm rot="16200000">
            <a:off x="9626972" y="4587787"/>
            <a:ext cx="988905" cy="258794"/>
            <a:chOff x="12625749" y="-251233"/>
            <a:chExt cx="988905" cy="258794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4A80A312-84C1-4012-B9A6-045829F4CFE1}"/>
                </a:ext>
              </a:extLst>
            </p:cNvPr>
            <p:cNvCxnSpPr/>
            <p:nvPr/>
          </p:nvCxnSpPr>
          <p:spPr>
            <a:xfrm flipH="1">
              <a:off x="13340334" y="-119461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Rounded Rectangle 50">
              <a:extLst>
                <a:ext uri="{FF2B5EF4-FFF2-40B4-BE49-F238E27FC236}">
                  <a16:creationId xmlns:a16="http://schemas.microsoft.com/office/drawing/2014/main" id="{D7346B4C-8C26-46AC-970D-9C2E4199DACA}"/>
                </a:ext>
              </a:extLst>
            </p:cNvPr>
            <p:cNvSpPr/>
            <p:nvPr/>
          </p:nvSpPr>
          <p:spPr>
            <a:xfrm>
              <a:off x="12625749" y="-251233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#23</a:t>
              </a:r>
            </a:p>
          </p:txBody>
        </p:sp>
      </p:grpSp>
      <p:grpSp>
        <p:nvGrpSpPr>
          <p:cNvPr id="1030" name="Group 1029">
            <a:extLst>
              <a:ext uri="{FF2B5EF4-FFF2-40B4-BE49-F238E27FC236}">
                <a16:creationId xmlns:a16="http://schemas.microsoft.com/office/drawing/2014/main" id="{76DC2BC7-E6AE-4776-899E-399E7ADB0DE4}"/>
              </a:ext>
            </a:extLst>
          </p:cNvPr>
          <p:cNvGrpSpPr/>
          <p:nvPr/>
        </p:nvGrpSpPr>
        <p:grpSpPr>
          <a:xfrm rot="16200000">
            <a:off x="9338488" y="4587787"/>
            <a:ext cx="988905" cy="258794"/>
            <a:chOff x="12625749" y="86959"/>
            <a:chExt cx="988905" cy="258794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75ABADD6-D8A6-4524-8894-5E32D99343D4}"/>
                </a:ext>
              </a:extLst>
            </p:cNvPr>
            <p:cNvCxnSpPr/>
            <p:nvPr/>
          </p:nvCxnSpPr>
          <p:spPr>
            <a:xfrm flipH="1">
              <a:off x="13340334" y="22164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Rounded Rectangle 50">
              <a:extLst>
                <a:ext uri="{FF2B5EF4-FFF2-40B4-BE49-F238E27FC236}">
                  <a16:creationId xmlns:a16="http://schemas.microsoft.com/office/drawing/2014/main" id="{A3814137-C6F5-469E-9589-A84322E1AA66}"/>
                </a:ext>
              </a:extLst>
            </p:cNvPr>
            <p:cNvSpPr/>
            <p:nvPr/>
          </p:nvSpPr>
          <p:spPr>
            <a:xfrm>
              <a:off x="12625749" y="8695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#22</a:t>
              </a:r>
            </a:p>
          </p:txBody>
        </p:sp>
      </p:grpSp>
      <p:grpSp>
        <p:nvGrpSpPr>
          <p:cNvPr id="1029" name="Group 1028">
            <a:extLst>
              <a:ext uri="{FF2B5EF4-FFF2-40B4-BE49-F238E27FC236}">
                <a16:creationId xmlns:a16="http://schemas.microsoft.com/office/drawing/2014/main" id="{FD28312E-6642-42B2-82DA-3E15D123D212}"/>
              </a:ext>
            </a:extLst>
          </p:cNvPr>
          <p:cNvGrpSpPr/>
          <p:nvPr/>
        </p:nvGrpSpPr>
        <p:grpSpPr>
          <a:xfrm rot="16200000">
            <a:off x="9050000" y="4587787"/>
            <a:ext cx="988905" cy="258794"/>
            <a:chOff x="12625749" y="425151"/>
            <a:chExt cx="988905" cy="258794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9DD866A3-B3C0-441E-9380-3FB2B63EA6B9}"/>
                </a:ext>
              </a:extLst>
            </p:cNvPr>
            <p:cNvCxnSpPr/>
            <p:nvPr/>
          </p:nvCxnSpPr>
          <p:spPr>
            <a:xfrm flipH="1">
              <a:off x="13340334" y="552112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Rounded Rectangle 50">
              <a:extLst>
                <a:ext uri="{FF2B5EF4-FFF2-40B4-BE49-F238E27FC236}">
                  <a16:creationId xmlns:a16="http://schemas.microsoft.com/office/drawing/2014/main" id="{96748142-9485-4270-A237-B1EAFD8C3A1A}"/>
                </a:ext>
              </a:extLst>
            </p:cNvPr>
            <p:cNvSpPr/>
            <p:nvPr/>
          </p:nvSpPr>
          <p:spPr>
            <a:xfrm>
              <a:off x="12625749" y="425151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#14</a:t>
              </a:r>
            </a:p>
          </p:txBody>
        </p:sp>
      </p:grpSp>
      <p:grpSp>
        <p:nvGrpSpPr>
          <p:cNvPr id="1027" name="Group 1026">
            <a:extLst>
              <a:ext uri="{FF2B5EF4-FFF2-40B4-BE49-F238E27FC236}">
                <a16:creationId xmlns:a16="http://schemas.microsoft.com/office/drawing/2014/main" id="{06419F09-3CA5-4C93-AF0A-59DC223267EB}"/>
              </a:ext>
            </a:extLst>
          </p:cNvPr>
          <p:cNvGrpSpPr/>
          <p:nvPr/>
        </p:nvGrpSpPr>
        <p:grpSpPr>
          <a:xfrm rot="16200000">
            <a:off x="8761512" y="4587787"/>
            <a:ext cx="988905" cy="258794"/>
            <a:chOff x="12631881" y="763343"/>
            <a:chExt cx="988905" cy="258794"/>
          </a:xfrm>
        </p:grpSpPr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3FACA28D-6E4D-4A89-8C1D-FAC948B52C60}"/>
                </a:ext>
              </a:extLst>
            </p:cNvPr>
            <p:cNvCxnSpPr/>
            <p:nvPr/>
          </p:nvCxnSpPr>
          <p:spPr>
            <a:xfrm flipH="1">
              <a:off x="13346466" y="91612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Rounded Rectangle 50">
              <a:extLst>
                <a:ext uri="{FF2B5EF4-FFF2-40B4-BE49-F238E27FC236}">
                  <a16:creationId xmlns:a16="http://schemas.microsoft.com/office/drawing/2014/main" id="{ADDEA588-7E3D-4386-AA1A-948C34849753}"/>
                </a:ext>
              </a:extLst>
            </p:cNvPr>
            <p:cNvSpPr/>
            <p:nvPr/>
          </p:nvSpPr>
          <p:spPr>
            <a:xfrm>
              <a:off x="12631881" y="763343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#32</a:t>
              </a:r>
            </a:p>
          </p:txBody>
        </p:sp>
      </p:grpSp>
      <p:grpSp>
        <p:nvGrpSpPr>
          <p:cNvPr id="1025" name="Group 1024">
            <a:extLst>
              <a:ext uri="{FF2B5EF4-FFF2-40B4-BE49-F238E27FC236}">
                <a16:creationId xmlns:a16="http://schemas.microsoft.com/office/drawing/2014/main" id="{6299A05F-9E54-4E08-AB9B-83445FAA9440}"/>
              </a:ext>
            </a:extLst>
          </p:cNvPr>
          <p:cNvGrpSpPr/>
          <p:nvPr/>
        </p:nvGrpSpPr>
        <p:grpSpPr>
          <a:xfrm rot="16200000">
            <a:off x="8473024" y="4587787"/>
            <a:ext cx="988905" cy="258794"/>
            <a:chOff x="12631881" y="1101535"/>
            <a:chExt cx="988905" cy="258794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CFF78896-D357-4885-9C7A-70B83016C67E}"/>
                </a:ext>
              </a:extLst>
            </p:cNvPr>
            <p:cNvCxnSpPr/>
            <p:nvPr/>
          </p:nvCxnSpPr>
          <p:spPr>
            <a:xfrm flipH="1">
              <a:off x="13346466" y="1257230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Rounded Rectangle 50">
              <a:extLst>
                <a:ext uri="{FF2B5EF4-FFF2-40B4-BE49-F238E27FC236}">
                  <a16:creationId xmlns:a16="http://schemas.microsoft.com/office/drawing/2014/main" id="{4315ACAF-2E51-4D70-BA70-3AE55527FF51}"/>
                </a:ext>
              </a:extLst>
            </p:cNvPr>
            <p:cNvSpPr/>
            <p:nvPr/>
          </p:nvSpPr>
          <p:spPr>
            <a:xfrm>
              <a:off x="12631881" y="1101535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#15</a:t>
              </a:r>
            </a:p>
          </p:txBody>
        </p:sp>
      </p:grpSp>
      <p:grpSp>
        <p:nvGrpSpPr>
          <p:cNvPr id="1024" name="Group 1023">
            <a:extLst>
              <a:ext uri="{FF2B5EF4-FFF2-40B4-BE49-F238E27FC236}">
                <a16:creationId xmlns:a16="http://schemas.microsoft.com/office/drawing/2014/main" id="{42DE289A-C733-42DF-8133-0450ACE04510}"/>
              </a:ext>
            </a:extLst>
          </p:cNvPr>
          <p:cNvGrpSpPr/>
          <p:nvPr/>
        </p:nvGrpSpPr>
        <p:grpSpPr>
          <a:xfrm rot="16200000">
            <a:off x="8184536" y="4587787"/>
            <a:ext cx="988905" cy="258794"/>
            <a:chOff x="12631881" y="1439727"/>
            <a:chExt cx="988905" cy="258794"/>
          </a:xfrm>
        </p:grpSpPr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BDF22BE4-773C-44FF-B800-ACE107DD331A}"/>
                </a:ext>
              </a:extLst>
            </p:cNvPr>
            <p:cNvCxnSpPr/>
            <p:nvPr/>
          </p:nvCxnSpPr>
          <p:spPr>
            <a:xfrm flipH="1">
              <a:off x="13346466" y="1577067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Rounded Rectangle 50">
              <a:extLst>
                <a:ext uri="{FF2B5EF4-FFF2-40B4-BE49-F238E27FC236}">
                  <a16:creationId xmlns:a16="http://schemas.microsoft.com/office/drawing/2014/main" id="{667DAF00-7E3A-47D5-AF37-7B393B5256F8}"/>
                </a:ext>
              </a:extLst>
            </p:cNvPr>
            <p:cNvSpPr/>
            <p:nvPr/>
          </p:nvSpPr>
          <p:spPr>
            <a:xfrm>
              <a:off x="12631881" y="1439727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#33</a:t>
              </a: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9AAD94EC-544D-4F86-B1EF-746E6FA13F08}"/>
              </a:ext>
            </a:extLst>
          </p:cNvPr>
          <p:cNvGrpSpPr/>
          <p:nvPr/>
        </p:nvGrpSpPr>
        <p:grpSpPr>
          <a:xfrm rot="16200000">
            <a:off x="7896048" y="4587787"/>
            <a:ext cx="988905" cy="258794"/>
            <a:chOff x="12637480" y="1777919"/>
            <a:chExt cx="988905" cy="258794"/>
          </a:xfrm>
        </p:grpSpPr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5A128C58-2F58-4A84-A669-ABECB9219A3B}"/>
                </a:ext>
              </a:extLst>
            </p:cNvPr>
            <p:cNvCxnSpPr/>
            <p:nvPr/>
          </p:nvCxnSpPr>
          <p:spPr>
            <a:xfrm flipH="1">
              <a:off x="13352065" y="1914501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ounded Rectangle 50">
              <a:extLst>
                <a:ext uri="{FF2B5EF4-FFF2-40B4-BE49-F238E27FC236}">
                  <a16:creationId xmlns:a16="http://schemas.microsoft.com/office/drawing/2014/main" id="{40814DBA-44B2-4A05-BBCB-1980DC2798CC}"/>
                </a:ext>
              </a:extLst>
            </p:cNvPr>
            <p:cNvSpPr/>
            <p:nvPr/>
          </p:nvSpPr>
          <p:spPr>
            <a:xfrm>
              <a:off x="12637480" y="1777919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#27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898614BE-76AE-4F1A-A0F1-A9BFAD5376D3}"/>
              </a:ext>
            </a:extLst>
          </p:cNvPr>
          <p:cNvGrpSpPr/>
          <p:nvPr/>
        </p:nvGrpSpPr>
        <p:grpSpPr>
          <a:xfrm rot="16200000">
            <a:off x="7607560" y="4587787"/>
            <a:ext cx="988905" cy="258794"/>
            <a:chOff x="12637480" y="2116111"/>
            <a:chExt cx="988905" cy="258794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088C5D1-AA22-4736-B681-9E879253987E}"/>
                </a:ext>
              </a:extLst>
            </p:cNvPr>
            <p:cNvCxnSpPr/>
            <p:nvPr/>
          </p:nvCxnSpPr>
          <p:spPr>
            <a:xfrm flipH="1">
              <a:off x="13352065" y="225560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Rounded Rectangle 50">
              <a:extLst>
                <a:ext uri="{FF2B5EF4-FFF2-40B4-BE49-F238E27FC236}">
                  <a16:creationId xmlns:a16="http://schemas.microsoft.com/office/drawing/2014/main" id="{687C2AF2-75E3-4BDF-9025-3B5058F08C1E}"/>
                </a:ext>
              </a:extLst>
            </p:cNvPr>
            <p:cNvSpPr/>
            <p:nvPr/>
          </p:nvSpPr>
          <p:spPr>
            <a:xfrm>
              <a:off x="12637480" y="2116111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#12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EBDA208-27C4-46D7-9577-8ECAFF9CC5CD}"/>
              </a:ext>
            </a:extLst>
          </p:cNvPr>
          <p:cNvGrpSpPr/>
          <p:nvPr/>
        </p:nvGrpSpPr>
        <p:grpSpPr>
          <a:xfrm rot="16200000">
            <a:off x="7319072" y="4587787"/>
            <a:ext cx="988905" cy="258794"/>
            <a:chOff x="12637480" y="2454302"/>
            <a:chExt cx="988905" cy="258794"/>
          </a:xfrm>
        </p:grpSpPr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EA567B5B-E6EE-4955-9266-8B3F3FAC9B45}"/>
                </a:ext>
              </a:extLst>
            </p:cNvPr>
            <p:cNvCxnSpPr/>
            <p:nvPr/>
          </p:nvCxnSpPr>
          <p:spPr>
            <a:xfrm flipH="1">
              <a:off x="13352065" y="2586074"/>
              <a:ext cx="274320" cy="0"/>
            </a:xfrm>
            <a:prstGeom prst="line">
              <a:avLst/>
            </a:prstGeom>
            <a:ln>
              <a:solidFill>
                <a:schemeClr val="tx1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Rounded Rectangle 50">
              <a:extLst>
                <a:ext uri="{FF2B5EF4-FFF2-40B4-BE49-F238E27FC236}">
                  <a16:creationId xmlns:a16="http://schemas.microsoft.com/office/drawing/2014/main" id="{817D93AD-1EE1-470B-90A4-6F97B759F7FB}"/>
                </a:ext>
              </a:extLst>
            </p:cNvPr>
            <p:cNvSpPr/>
            <p:nvPr/>
          </p:nvSpPr>
          <p:spPr>
            <a:xfrm>
              <a:off x="12637480" y="2454302"/>
              <a:ext cx="731520" cy="258794"/>
            </a:xfrm>
            <a:prstGeom prst="roundRect">
              <a:avLst/>
            </a:prstGeom>
            <a:solidFill>
              <a:srgbClr val="E67E22"/>
            </a:solidFill>
            <a:ln w="63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45720" tIns="9144" rIns="45720" bIns="9144" rtlCol="0" anchor="ctr">
              <a:spAutoFit/>
            </a:bodyPr>
            <a:lstStyle/>
            <a:p>
              <a:r>
                <a:rPr lang="en-US" sz="1400" dirty="0">
                  <a:latin typeface="Segoe Condensed" panose="020B0606040200020203" pitchFamily="34" charset="0"/>
                </a:rPr>
                <a:t>GPIO #13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730909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2312</TotalTime>
  <Words>126</Words>
  <Application>Microsoft Office PowerPoint</Application>
  <PresentationFormat>Widescreen</PresentationFormat>
  <Paragraphs>42</Paragraphs>
  <Slides>2</Slides>
  <Notes>0</Notes>
  <HiddenSlides>1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5</cp:revision>
  <dcterms:created xsi:type="dcterms:W3CDTF">2020-04-28T21:52:35Z</dcterms:created>
  <dcterms:modified xsi:type="dcterms:W3CDTF">2020-04-30T12:24:50Z</dcterms:modified>
</cp:coreProperties>
</file>

<file path=docProps/thumbnail.jpeg>
</file>